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E6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1"/>
    <p:restoredTop sz="86488"/>
  </p:normalViewPr>
  <p:slideViewPr>
    <p:cSldViewPr snapToGrid="0">
      <p:cViewPr>
        <p:scale>
          <a:sx n="96" d="100"/>
          <a:sy n="96" d="100"/>
        </p:scale>
        <p:origin x="8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92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58D3-3A08-D94A-9131-73EA1863793E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859B-E1F6-D74B-9CCC-5C4B5D2CE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0859B-E1F6-D74B-9CCC-5C4B5D2CE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453E-0165-BA4F-848A-B918679C7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D46FD-0416-221C-7911-1B052DDBB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BA72-E73A-1054-DE5F-EB40FC2F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AB23A-7028-A8BC-2379-3F050818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49D1-120C-AFE1-E819-FEAA13F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7772-03BA-5E4C-0791-19487CE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9FCDA-5D6B-0790-9B7D-8E194FBE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7DFA-8B2A-E2D9-1D26-F62A3CB0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1016-8FC0-0FDB-830C-AF3ECD9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5482-65AF-D0B2-DCE4-174D55C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2538E-81C9-8408-0A84-8F754CC72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2E8E4-C55B-D3FB-B617-458FC9F74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21D9-4194-5AFF-5E2D-E6D00DA9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167E-ED16-EE53-1CDE-CC60EC5D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7AB2-1506-22D5-B644-9A3BFB0E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41FC-89B7-3CE7-9482-7FE3F9CD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656A-FD9D-050F-C4C2-897AF91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135B-2E36-DD87-F47D-58217A27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C7CE-45C8-BBBF-E0D8-4DEAFFA5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FF15-A05E-567F-A58C-B9A7A663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E6D-89A2-D6FD-F59C-A746BAE2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AA3C-4FAB-4C6E-9523-0EAB75D1A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7BB1-B2D8-7EE6-5B32-E9832219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4A2C-50F8-7A30-B87F-3C518478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BFAE-3397-A2C0-D30D-B9F8625B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298F-111C-7FFD-002B-BD47C0C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2B2D6-94C7-8045-C40A-4148741ED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546D-582F-F45F-636C-F7B70B9F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77BE6-753D-0DCB-42C4-9A8F119D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7876E-25E5-40F9-55D3-A0FF2A1C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B2E3-6D1A-317B-967B-9446841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B604-F0F9-BC07-AF59-709C297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F5A6-225F-9D58-7155-0388FA7A8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97127-D491-939E-D964-ED6B44ED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A8D38-3C81-6E86-2D56-046D6066C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43C12-B32A-22D5-A484-50FBCEED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DEFF4-2178-D183-3526-4C3538C8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7BAE8-4586-95C8-38B0-EB357078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CCCF0-7C1E-1C42-F264-DEF03B0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0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3DD-2967-37E8-F011-1B358C8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BBAE0-E70A-3205-1D44-7D3CDD02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A935-AEAE-4E26-8DD3-2509192C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B8A8-DA3B-907F-3708-B0B100F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81408-EB19-E752-288F-2825F93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3D3D5-9746-7973-BF8E-71AF9A0A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FD0B-5AA3-7E8A-8A15-94293B89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E2A2-BEB0-726A-EAE9-5C24C303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A4CA-A8E6-2638-D515-C808A982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11064-A392-594A-6516-882A42A7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9A130-B496-64D2-1309-CA0E1DD0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3B402-8EA3-05CD-29D7-A2DBF168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F4A0-8700-0863-62A1-5261F31F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7BC1-F59D-EBF5-0DD9-5848CB3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BC666-B8EF-5C99-BFD3-A84186099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3D7C-0939-7F39-CE77-50CE5365B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3924-9FA7-15BF-D699-43666533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1D171-2100-612D-636F-9B471F9C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99C80-ABFE-023B-E036-749B378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296B3-46AB-98BA-2D28-9E73C237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7F0F-4759-047B-E4DC-200C4027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4925-A904-8CB3-F488-CF597B259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0F60-F98E-E04E-8062-CC04F8BA2750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DC35-29EB-7F2B-E99C-3D70797F4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8227-7A99-6BF9-E831-5CE10ED5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C45A-0022-6841-BB94-7CC6C61A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.png"/><Relationship Id="rId26" Type="http://schemas.microsoft.com/office/2007/relationships/hdphoto" Target="../media/hdphoto5.wdp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5" Type="http://schemas.microsoft.com/office/2007/relationships/hdphoto" Target="../media/hdphoto4.wdp"/><Relationship Id="rId33" Type="http://schemas.microsoft.com/office/2007/relationships/hdphoto" Target="../media/hdphoto10.wdp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6.png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microsoft.com/office/2007/relationships/hdphoto" Target="../media/hdphoto3.wdp"/><Relationship Id="rId32" Type="http://schemas.openxmlformats.org/officeDocument/2006/relationships/image" Target="../media/image13.png"/><Relationship Id="rId5" Type="http://schemas.openxmlformats.org/officeDocument/2006/relationships/image" Target="../media/image2.png"/><Relationship Id="rId23" Type="http://schemas.openxmlformats.org/officeDocument/2006/relationships/image" Target="../media/image11.png"/><Relationship Id="rId28" Type="http://schemas.microsoft.com/office/2007/relationships/hdphoto" Target="../media/hdphoto7.wdp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22" Type="http://schemas.openxmlformats.org/officeDocument/2006/relationships/image" Target="../media/image10.png"/><Relationship Id="rId27" Type="http://schemas.microsoft.com/office/2007/relationships/hdphoto" Target="../media/hdphoto6.wdp"/><Relationship Id="rId30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5B4EDE6-B134-267F-4F49-9B2E98655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57" b="54113" l="3789" r="64818">
                        <a14:foregroundMark x1="12828" y1="19395" x2="13527" y2="23466"/>
                        <a14:foregroundMark x1="64860" y1="33755" x2="9081" y2="36754"/>
                        <a14:foregroundMark x1="10457" y1="29546" x2="11135" y2="36644"/>
                        <a14:foregroundMark x1="7811" y1="33205" x2="7811" y2="31417"/>
                        <a14:foregroundMark x1="4721" y1="39752" x2="8912" y2="49821"/>
                        <a14:foregroundMark x1="8912" y1="49821" x2="17909" y2="50014"/>
                        <a14:foregroundMark x1="17909" y1="50014" x2="21761" y2="54113"/>
                        <a14:foregroundMark x1="12595" y1="18514" x2="19539" y2="24429"/>
                        <a14:foregroundMark x1="20809" y1="20523" x2="19623" y2="22531"/>
                        <a14:foregroundMark x1="16279" y1="18624" x2="20131" y2="19312"/>
                        <a14:foregroundMark x1="15855" y1="16974" x2="15940" y2="19972"/>
                        <a14:foregroundMark x1="6520" y1="32875" x2="9441" y2="35213"/>
                        <a14:foregroundMark x1="3789" y1="44539" x2="6181" y2="46657"/>
                        <a14:foregroundMark x1="12172" y1="17854" x2="12595" y2="23851"/>
                        <a14:foregroundMark x1="17041" y1="17744" x2="21063" y2="18514"/>
                        <a14:foregroundMark x1="19094" y1="31417" x2="22269" y2="37772"/>
                        <a14:foregroundMark x1="21147" y1="28748" x2="24069" y2="39092"/>
                        <a14:foregroundMark x1="24069" y1="39092" x2="24069" y2="39422"/>
                        <a14:foregroundMark x1="22523" y1="32655" x2="20131" y2="33425"/>
                        <a14:foregroundMark x1="22862" y1="32545" x2="18586" y2="37084"/>
                        <a14:foregroundMark x1="24069" y1="35763" x2="23370" y2="35433"/>
                      </a14:backgroundRemoval>
                    </a14:imgEffect>
                  </a14:imgLayer>
                </a14:imgProps>
              </a:ext>
            </a:extLst>
          </a:blip>
          <a:srcRect l="3504" t="7199" r="72673" b="45776"/>
          <a:stretch/>
        </p:blipFill>
        <p:spPr>
          <a:xfrm>
            <a:off x="11363173" y="3507213"/>
            <a:ext cx="405318" cy="680209"/>
          </a:xfrm>
          <a:prstGeom prst="rect">
            <a:avLst/>
          </a:prstGeom>
        </p:spPr>
      </p:pic>
      <p:pic>
        <p:nvPicPr>
          <p:cNvPr id="29" name="Picture 2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8D49FEE8-4685-98BA-35F9-85508FD2F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0" t="46188" r="43673" b="33269"/>
          <a:stretch/>
        </p:blipFill>
        <p:spPr>
          <a:xfrm>
            <a:off x="9787663" y="4717906"/>
            <a:ext cx="1614933" cy="962341"/>
          </a:xfrm>
          <a:prstGeom prst="rect">
            <a:avLst/>
          </a:prstGeom>
        </p:spPr>
      </p:pic>
      <p:pic>
        <p:nvPicPr>
          <p:cNvPr id="28" name="Picture 2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CA57B3B9-CAB8-B5C6-DBC7-5480186DF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58936" b="64316"/>
          <a:stretch/>
        </p:blipFill>
        <p:spPr>
          <a:xfrm>
            <a:off x="9799202" y="2721709"/>
            <a:ext cx="572936" cy="86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/>
              <p:nvPr/>
            </p:nvSpPr>
            <p:spPr>
              <a:xfrm>
                <a:off x="362899" y="2716899"/>
                <a:ext cx="1512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Fecundity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52ACF-A86D-668E-379B-CFC26D61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99" y="2716899"/>
                <a:ext cx="1512594" cy="461665"/>
              </a:xfrm>
              <a:prstGeom prst="rect">
                <a:avLst/>
              </a:prstGeom>
              <a:blipFill>
                <a:blip r:embed="rId7"/>
                <a:stretch>
                  <a:fillRect l="-416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4B0DC3-F8B3-C49F-64C8-C4FA79840C3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1875493" y="1255653"/>
            <a:ext cx="1470261" cy="169207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88FC064B-70C0-02B0-0C1B-FAE27E2B1E68}"/>
              </a:ext>
            </a:extLst>
          </p:cNvPr>
          <p:cNvSpPr/>
          <p:nvPr/>
        </p:nvSpPr>
        <p:spPr>
          <a:xfrm rot="20700559">
            <a:off x="343760" y="2012026"/>
            <a:ext cx="914400" cy="914400"/>
          </a:xfrm>
          <a:prstGeom prst="arc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D2CAA-7707-63C4-80A5-7ED688F8D31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875493" y="2947732"/>
            <a:ext cx="1496114" cy="110748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49701B-F559-1D8A-577F-4C81C360E133}"/>
              </a:ext>
            </a:extLst>
          </p:cNvPr>
          <p:cNvSpPr txBox="1"/>
          <p:nvPr/>
        </p:nvSpPr>
        <p:spPr>
          <a:xfrm>
            <a:off x="3345754" y="1055598"/>
            <a:ext cx="170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Self-regulation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644DD-4060-1B1F-F56D-A24BB228AA2D}"/>
              </a:ext>
            </a:extLst>
          </p:cNvPr>
          <p:cNvSpPr txBox="1"/>
          <p:nvPr/>
        </p:nvSpPr>
        <p:spPr>
          <a:xfrm>
            <a:off x="3371607" y="3701271"/>
            <a:ext cx="221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Within and across </a:t>
            </a:r>
          </a:p>
          <a:p>
            <a:r>
              <a:rPr lang="en-US" sz="2000" dirty="0"/>
              <a:t>trophic levels effect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924FF-B844-4871-1867-CF27D9A94F9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 flipV="1">
            <a:off x="5051862" y="609838"/>
            <a:ext cx="509694" cy="64581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/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Intrinsic fecundity: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6BD6DE-F283-BDAF-235D-7F4E629ED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379005"/>
                <a:ext cx="2437334" cy="461665"/>
              </a:xfrm>
              <a:prstGeom prst="rect">
                <a:avLst/>
              </a:prstGeom>
              <a:blipFill>
                <a:blip r:embed="rId8"/>
                <a:stretch>
                  <a:fillRect l="-259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90CD7F-B6D8-7133-39E4-B8F2D4FB595F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5051862" y="1255653"/>
            <a:ext cx="509694" cy="69983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/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Intraspecific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E8B2A-115A-6549-EE83-567EED69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56" y="1724659"/>
                <a:ext cx="3136628" cy="461665"/>
              </a:xfrm>
              <a:prstGeom prst="rect">
                <a:avLst/>
              </a:prstGeom>
              <a:blipFill>
                <a:blip r:embed="rId9"/>
                <a:stretch>
                  <a:fillRect l="-201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58545DC-D9B8-ECC6-8609-E73D26F5F7BC}"/>
              </a:ext>
            </a:extLst>
          </p:cNvPr>
          <p:cNvSpPr/>
          <p:nvPr/>
        </p:nvSpPr>
        <p:spPr>
          <a:xfrm>
            <a:off x="8034885" y="534981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12819B-39F3-6A23-B303-09E917BBDACD}"/>
              </a:ext>
            </a:extLst>
          </p:cNvPr>
          <p:cNvSpPr/>
          <p:nvPr/>
        </p:nvSpPr>
        <p:spPr>
          <a:xfrm>
            <a:off x="8726216" y="1749623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F45B9E-4645-5497-5596-A47C2618FB0A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 flipV="1">
            <a:off x="5590978" y="2913262"/>
            <a:ext cx="435663" cy="11419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4D6A94-572D-0939-EE8A-65BF7B4CCA46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>
            <a:off x="5590978" y="4055214"/>
            <a:ext cx="3656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FEA17-FA8E-74E5-C73E-3F9750698DE2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>
            <a:off x="5590978" y="4055214"/>
            <a:ext cx="468193" cy="113551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D8132C-1B36-7608-1B39-3A52359ED047}"/>
              </a:ext>
            </a:extLst>
          </p:cNvPr>
          <p:cNvSpPr txBox="1"/>
          <p:nvPr/>
        </p:nvSpPr>
        <p:spPr>
          <a:xfrm>
            <a:off x="6026641" y="2713207"/>
            <a:ext cx="118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Pollinator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E6BAB8-8668-FE6F-5634-2CDAEDEA460F}"/>
              </a:ext>
            </a:extLst>
          </p:cNvPr>
          <p:cNvSpPr txBox="1"/>
          <p:nvPr/>
        </p:nvSpPr>
        <p:spPr>
          <a:xfrm>
            <a:off x="5956621" y="3855159"/>
            <a:ext cx="13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4E3D0-C261-4748-D0E6-7453150262BB}"/>
              </a:ext>
            </a:extLst>
          </p:cNvPr>
          <p:cNvSpPr txBox="1"/>
          <p:nvPr/>
        </p:nvSpPr>
        <p:spPr>
          <a:xfrm>
            <a:off x="6059171" y="4990672"/>
            <a:ext cx="130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Herbivore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04EAF8-E0EC-5ADF-67D0-52C6BF7853D0}"/>
              </a:ext>
            </a:extLst>
          </p:cNvPr>
          <p:cNvCxnSpPr>
            <a:cxnSpLocks/>
            <a:stCxn id="43" idx="3"/>
            <a:endCxn id="60" idx="1"/>
          </p:cNvCxnSpPr>
          <p:nvPr/>
        </p:nvCxnSpPr>
        <p:spPr>
          <a:xfrm>
            <a:off x="7216006" y="2913262"/>
            <a:ext cx="1078131" cy="902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/>
              <p:nvPr/>
            </p:nvSpPr>
            <p:spPr>
              <a:xfrm>
                <a:off x="8294137" y="2683338"/>
                <a:ext cx="1469248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𝐹𝑣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9FE593-FD66-1BFE-B5DD-172C6D58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37" y="2683338"/>
                <a:ext cx="1469248" cy="477888"/>
              </a:xfrm>
              <a:prstGeom prst="rect">
                <a:avLst/>
              </a:prstGeom>
              <a:blipFill>
                <a:blip r:embed="rId10"/>
                <a:stretch>
                  <a:fillRect t="-2564" r="-172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7D4B55-9CCF-F0A7-49AB-A240D753FEA2}"/>
              </a:ext>
            </a:extLst>
          </p:cNvPr>
          <p:cNvCxnSpPr>
            <a:cxnSpLocks/>
            <a:stCxn id="44" idx="3"/>
            <a:endCxn id="64" idx="1"/>
          </p:cNvCxnSpPr>
          <p:nvPr/>
        </p:nvCxnSpPr>
        <p:spPr>
          <a:xfrm flipV="1">
            <a:off x="7290062" y="4053502"/>
            <a:ext cx="1027892" cy="171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/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𝑃𝑙𝑡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F41E5-3390-2B0D-F095-4548BCA3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793623"/>
                <a:ext cx="1367860" cy="519758"/>
              </a:xfrm>
              <a:prstGeom prst="rect">
                <a:avLst/>
              </a:prstGeom>
              <a:blipFill>
                <a:blip r:embed="rId11"/>
                <a:stretch>
                  <a:fillRect t="-7143" r="-4954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59AA1A-9F2A-97C6-9153-6EAA486E364C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 flipV="1">
            <a:off x="7360082" y="5172304"/>
            <a:ext cx="991722" cy="1842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/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BAC0F4-4B6B-F8AD-9111-2C4602C8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804" y="4933360"/>
                <a:ext cx="1015203" cy="477888"/>
              </a:xfrm>
              <a:prstGeom prst="rect">
                <a:avLst/>
              </a:prstGeom>
              <a:blipFill>
                <a:blip r:embed="rId12"/>
                <a:stretch>
                  <a:fillRect l="-1235" t="-2564" r="-3209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77">
            <a:extLst>
              <a:ext uri="{FF2B5EF4-FFF2-40B4-BE49-F238E27FC236}">
                <a16:creationId xmlns:a16="http://schemas.microsoft.com/office/drawing/2014/main" id="{F6592990-91A5-DC2C-E3B8-FE9750A7704F}"/>
              </a:ext>
            </a:extLst>
          </p:cNvPr>
          <p:cNvSpPr/>
          <p:nvPr/>
        </p:nvSpPr>
        <p:spPr>
          <a:xfrm>
            <a:off x="9980022" y="2630192"/>
            <a:ext cx="852819" cy="490637"/>
          </a:xfrm>
          <a:custGeom>
            <a:avLst/>
            <a:gdLst>
              <a:gd name="connsiteX0" fmla="*/ 581357 w 852819"/>
              <a:gd name="connsiteY0" fmla="*/ 490637 h 490637"/>
              <a:gd name="connsiteX1" fmla="*/ 352757 w 852819"/>
              <a:gd name="connsiteY1" fmla="*/ 304900 h 490637"/>
              <a:gd name="connsiteX2" fmla="*/ 224169 w 852819"/>
              <a:gd name="connsiteY2" fmla="*/ 290612 h 490637"/>
              <a:gd name="connsiteX3" fmla="*/ 309894 w 852819"/>
              <a:gd name="connsiteY3" fmla="*/ 404912 h 490637"/>
              <a:gd name="connsiteX4" fmla="*/ 438482 w 852819"/>
              <a:gd name="connsiteY4" fmla="*/ 190600 h 490637"/>
              <a:gd name="connsiteX5" fmla="*/ 238457 w 852819"/>
              <a:gd name="connsiteY5" fmla="*/ 90587 h 490637"/>
              <a:gd name="connsiteX6" fmla="*/ 9857 w 852819"/>
              <a:gd name="connsiteY6" fmla="*/ 219175 h 490637"/>
              <a:gd name="connsiteX7" fmla="*/ 38432 w 852819"/>
              <a:gd name="connsiteY7" fmla="*/ 333475 h 490637"/>
              <a:gd name="connsiteX8" fmla="*/ 124157 w 852819"/>
              <a:gd name="connsiteY8" fmla="*/ 262037 h 490637"/>
              <a:gd name="connsiteX9" fmla="*/ 267032 w 852819"/>
              <a:gd name="connsiteY9" fmla="*/ 19150 h 490637"/>
              <a:gd name="connsiteX10" fmla="*/ 852819 w 852819"/>
              <a:gd name="connsiteY10" fmla="*/ 33437 h 4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2819" h="490637">
                <a:moveTo>
                  <a:pt x="581357" y="490637"/>
                </a:moveTo>
                <a:cubicBezTo>
                  <a:pt x="496822" y="414437"/>
                  <a:pt x="412288" y="338237"/>
                  <a:pt x="352757" y="304900"/>
                </a:cubicBezTo>
                <a:cubicBezTo>
                  <a:pt x="293226" y="271563"/>
                  <a:pt x="231313" y="273943"/>
                  <a:pt x="224169" y="290612"/>
                </a:cubicBezTo>
                <a:cubicBezTo>
                  <a:pt x="217025" y="307281"/>
                  <a:pt x="274175" y="421581"/>
                  <a:pt x="309894" y="404912"/>
                </a:cubicBezTo>
                <a:cubicBezTo>
                  <a:pt x="345613" y="388243"/>
                  <a:pt x="450388" y="242987"/>
                  <a:pt x="438482" y="190600"/>
                </a:cubicBezTo>
                <a:cubicBezTo>
                  <a:pt x="426576" y="138213"/>
                  <a:pt x="309894" y="85824"/>
                  <a:pt x="238457" y="90587"/>
                </a:cubicBezTo>
                <a:cubicBezTo>
                  <a:pt x="167019" y="95349"/>
                  <a:pt x="43194" y="178694"/>
                  <a:pt x="9857" y="219175"/>
                </a:cubicBezTo>
                <a:cubicBezTo>
                  <a:pt x="-23481" y="259656"/>
                  <a:pt x="38432" y="333475"/>
                  <a:pt x="38432" y="333475"/>
                </a:cubicBezTo>
                <a:cubicBezTo>
                  <a:pt x="57482" y="340619"/>
                  <a:pt x="86057" y="314424"/>
                  <a:pt x="124157" y="262037"/>
                </a:cubicBezTo>
                <a:cubicBezTo>
                  <a:pt x="162257" y="209650"/>
                  <a:pt x="145588" y="57250"/>
                  <a:pt x="267032" y="19150"/>
                </a:cubicBezTo>
                <a:cubicBezTo>
                  <a:pt x="388476" y="-18950"/>
                  <a:pt x="620647" y="7243"/>
                  <a:pt x="852819" y="3343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0872CA6-D726-2165-DE9B-9CC1A0985373}"/>
              </a:ext>
            </a:extLst>
          </p:cNvPr>
          <p:cNvSpPr/>
          <p:nvPr/>
        </p:nvSpPr>
        <p:spPr>
          <a:xfrm>
            <a:off x="10565082" y="3858375"/>
            <a:ext cx="1299563" cy="62090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/>
              <p:nvPr/>
            </p:nvSpPr>
            <p:spPr>
              <a:xfrm>
                <a:off x="188668" y="4281787"/>
                <a:ext cx="8352735" cy="2491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plant species,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i="1" dirty="0">
                    <a:latin typeface="Cambria Math" panose="02040503050406030204" pitchFamily="18" charset="0"/>
                  </a:rPr>
                  <a:t> </a:t>
                </a:r>
                <a:endParaRPr lang="en-A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= one floral visitor species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= one herbivore species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one plant species effect on the focal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one higher trophic level species effect on the focal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</a:t>
                </a:r>
                <a:r>
                  <a:rPr lang="en-AU" dirty="0">
                    <a:latin typeface="Cambria Math" panose="02040503050406030204" pitchFamily="18" charset="0"/>
                  </a:rPr>
                  <a:t>= one species (plant or HTL) effect on a pairwise plant interaction</a:t>
                </a:r>
                <a:endParaRPr lang="en-AU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= generic effect of all </a:t>
                </a:r>
                <a:r>
                  <a:rPr lang="en-US" dirty="0" err="1"/>
                  <a:t>neighbours</a:t>
                </a:r>
                <a:r>
                  <a:rPr lang="en-US" dirty="0"/>
                  <a:t> of one guild on the focal species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𝑝𝑎𝑟𝑎𝑚𝑒𝑡𝑒𝑟</m:t>
                        </m:r>
                      </m:e>
                    </m:acc>
                  </m:oMath>
                </a14:m>
                <a:r>
                  <a:rPr lang="en-US" dirty="0"/>
                  <a:t>= species-specific effect of one species on the focal species</a:t>
                </a: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0407AC-DECB-9E85-6787-EA02455E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" y="4281787"/>
                <a:ext cx="8352735" cy="2491901"/>
              </a:xfrm>
              <a:prstGeom prst="rect">
                <a:avLst/>
              </a:prstGeom>
              <a:blipFill>
                <a:blip r:embed="rId13"/>
                <a:stretch>
                  <a:fillRect l="-30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29823CD-B9C7-B87C-FD8A-C01B5FCA2380}"/>
              </a:ext>
            </a:extLst>
          </p:cNvPr>
          <p:cNvSpPr/>
          <p:nvPr/>
        </p:nvSpPr>
        <p:spPr>
          <a:xfrm>
            <a:off x="7805687" y="4052223"/>
            <a:ext cx="254808" cy="1132249"/>
          </a:xfrm>
          <a:prstGeom prst="rightBrace">
            <a:avLst>
              <a:gd name="adj1" fmla="val 8333"/>
              <a:gd name="adj2" fmla="val 5212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122EE99-034E-2FA0-2980-F73CB8ECD001}"/>
              </a:ext>
            </a:extLst>
          </p:cNvPr>
          <p:cNvCxnSpPr>
            <a:cxnSpLocks/>
          </p:cNvCxnSpPr>
          <p:nvPr/>
        </p:nvCxnSpPr>
        <p:spPr>
          <a:xfrm>
            <a:off x="8052211" y="3513600"/>
            <a:ext cx="25459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CC86CBB-1D85-C01C-E2DE-1EC465C287AC}"/>
              </a:ext>
            </a:extLst>
          </p:cNvPr>
          <p:cNvCxnSpPr>
            <a:cxnSpLocks/>
          </p:cNvCxnSpPr>
          <p:nvPr/>
        </p:nvCxnSpPr>
        <p:spPr>
          <a:xfrm>
            <a:off x="8052212" y="4644000"/>
            <a:ext cx="25459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/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𝐹𝑣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219AF7-466B-1697-3AA7-80C7A05E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954" y="3222917"/>
                <a:ext cx="561711" cy="519758"/>
              </a:xfrm>
              <a:prstGeom prst="rect">
                <a:avLst/>
              </a:prstGeom>
              <a:blipFill>
                <a:blip r:embed="rId19"/>
                <a:stretch>
                  <a:fillRect l="-8696" t="-4762" r="-8695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/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𝑖𝑗h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5D71E78-93B6-0D3C-C3CD-8C455625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12" y="4367711"/>
                <a:ext cx="561711" cy="519758"/>
              </a:xfrm>
              <a:prstGeom prst="rect">
                <a:avLst/>
              </a:prstGeom>
              <a:blipFill>
                <a:blip r:embed="rId20"/>
                <a:stretch>
                  <a:fillRect l="-8889" t="-7143" r="-8444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Brace 140">
            <a:extLst>
              <a:ext uri="{FF2B5EF4-FFF2-40B4-BE49-F238E27FC236}">
                <a16:creationId xmlns:a16="http://schemas.microsoft.com/office/drawing/2014/main" id="{2B13B52F-A646-A738-A737-C40A53502DED}"/>
              </a:ext>
            </a:extLst>
          </p:cNvPr>
          <p:cNvSpPr/>
          <p:nvPr/>
        </p:nvSpPr>
        <p:spPr>
          <a:xfrm>
            <a:off x="7805687" y="2922282"/>
            <a:ext cx="254808" cy="1132249"/>
          </a:xfrm>
          <a:prstGeom prst="rightBrace">
            <a:avLst>
              <a:gd name="adj1" fmla="val 8333"/>
              <a:gd name="adj2" fmla="val 5212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9B061E-36D7-6355-8E97-4B4AB8A78E3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1945"/>
          <a:stretch/>
        </p:blipFill>
        <p:spPr>
          <a:xfrm rot="1692493">
            <a:off x="10771314" y="2450741"/>
            <a:ext cx="556326" cy="48987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47C1E1-616C-30C5-4ECD-3B7AD84A5D1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35657"/>
          <a:stretch/>
        </p:blipFill>
        <p:spPr>
          <a:xfrm rot="20430525">
            <a:off x="9673420" y="4636976"/>
            <a:ext cx="870480" cy="626304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1880B4-C67A-C76E-26CF-E362853F875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b="15799"/>
          <a:stretch/>
        </p:blipFill>
        <p:spPr>
          <a:xfrm flipH="1">
            <a:off x="1091673" y="1978643"/>
            <a:ext cx="668938" cy="563253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76633-B8C6-EC23-E7B3-342D094641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b="15799"/>
          <a:stretch/>
        </p:blipFill>
        <p:spPr>
          <a:xfrm flipH="1">
            <a:off x="1226267" y="1803628"/>
            <a:ext cx="668938" cy="563253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1EB543-6731-2B3A-E388-36BA3620FB0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b="16498"/>
          <a:stretch/>
        </p:blipFill>
        <p:spPr>
          <a:xfrm flipH="1">
            <a:off x="1399086" y="2024324"/>
            <a:ext cx="668938" cy="558578"/>
          </a:xfrm>
          <a:prstGeom prst="rect">
            <a:avLst/>
          </a:prstGeom>
        </p:spPr>
      </p:pic>
      <p:pic>
        <p:nvPicPr>
          <p:cNvPr id="18" name="Picture 17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1B313234-F90C-1187-034B-E7E25C5A7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36597" y="1474230"/>
            <a:ext cx="939396" cy="1348331"/>
          </a:xfrm>
          <a:prstGeom prst="rect">
            <a:avLst/>
          </a:prstGeom>
        </p:spPr>
      </p:pic>
      <p:pic>
        <p:nvPicPr>
          <p:cNvPr id="19" name="Picture 18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83C5B21-AEE3-276F-021D-42D7F23A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332360" y="71641"/>
            <a:ext cx="664999" cy="954484"/>
          </a:xfrm>
          <a:prstGeom prst="rect">
            <a:avLst/>
          </a:prstGeom>
        </p:spPr>
      </p:pic>
      <p:pic>
        <p:nvPicPr>
          <p:cNvPr id="20" name="Picture 19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6E42DDC8-0DAB-BC72-4604-262C7C74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034507" y="1241032"/>
            <a:ext cx="664999" cy="954484"/>
          </a:xfrm>
          <a:prstGeom prst="rect">
            <a:avLst/>
          </a:prstGeom>
        </p:spPr>
      </p:pic>
      <p:pic>
        <p:nvPicPr>
          <p:cNvPr id="21" name="Picture 20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4722BE70-FFBA-347A-4376-61F80998F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8720577" y="1403979"/>
            <a:ext cx="454689" cy="652623"/>
          </a:xfrm>
          <a:prstGeom prst="rect">
            <a:avLst/>
          </a:prstGeom>
        </p:spPr>
      </p:pic>
      <p:pic>
        <p:nvPicPr>
          <p:cNvPr id="22" name="Picture 2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CB732E8-0341-E845-7220-BA509DA2D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111058" y="1701587"/>
            <a:ext cx="454689" cy="652623"/>
          </a:xfrm>
          <a:prstGeom prst="rect">
            <a:avLst/>
          </a:prstGeom>
        </p:spPr>
      </p:pic>
      <p:pic>
        <p:nvPicPr>
          <p:cNvPr id="23" name="Picture 22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9181E3F0-4F72-4CCB-473D-90F47C92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9571090" y="1520747"/>
            <a:ext cx="454689" cy="652623"/>
          </a:xfrm>
          <a:prstGeom prst="rect">
            <a:avLst/>
          </a:prstGeom>
        </p:spPr>
      </p:pic>
      <p:pic>
        <p:nvPicPr>
          <p:cNvPr id="24" name="Picture 23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62738CB4-1DCF-A150-0D3B-3FA248812C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5488" b="64457" l="31520" r="53768">
                        <a14:foregroundMark x1="53810" y1="52682" x2="50191" y2="51774"/>
                        <a14:foregroundMark x1="53726" y1="51774" x2="53726" y2="52462"/>
                        <a14:foregroundMark x1="31583" y1="55681" x2="34399" y2="58680"/>
                        <a14:foregroundMark x1="44877" y1="56726" x2="48857" y2="62613"/>
                        <a14:foregroundMark x1="50720" y1="64457" x2="49746" y2="64209"/>
                        <a14:foregroundMark x1="34674" y1="18707" x2="34674" y2="16616"/>
                        <a14:foregroundMark x1="37870" y1="17662" x2="37955" y2="15818"/>
                        <a14:foregroundMark x1="35394" y1="16286" x2="35563" y2="15708"/>
                        <a14:foregroundMark x1="38040" y1="15488" x2="38040" y2="15488"/>
                        <a14:backgroundMark x1="40262" y1="60523" x2="37066" y2="60633"/>
                        <a14:backgroundMark x1="50974" y1="58927" x2="51863" y2="59835"/>
                      </a14:backgroundRemoval>
                    </a14:imgEffect>
                  </a14:imgLayer>
                </a14:imgProps>
              </a:ext>
            </a:extLst>
          </a:blip>
          <a:srcRect l="29811" t="13537" r="43961" b="37526"/>
          <a:stretch/>
        </p:blipFill>
        <p:spPr>
          <a:xfrm>
            <a:off x="10798874" y="3324848"/>
            <a:ext cx="664999" cy="954484"/>
          </a:xfrm>
          <a:prstGeom prst="rect">
            <a:avLst/>
          </a:prstGeom>
        </p:spPr>
      </p:pic>
      <p:pic>
        <p:nvPicPr>
          <p:cNvPr id="46" name="Picture 45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E3C60FB3-ED85-7A41-B49D-B3CFB0C0EDB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grayscl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447" b="49133" l="80991" r="97989">
                        <a14:foregroundMark x1="80991" y1="12875" x2="81414" y2="15873"/>
                        <a14:foregroundMark x1="92358" y1="13315" x2="95025" y2="13425"/>
                      </a14:backgroundRemoval>
                    </a14:imgEffect>
                  </a14:imgLayer>
                </a14:imgProps>
              </a:ext>
            </a:extLst>
          </a:blip>
          <a:srcRect l="80064" r="-1" b="45383"/>
          <a:stretch/>
        </p:blipFill>
        <p:spPr>
          <a:xfrm>
            <a:off x="11011243" y="3507213"/>
            <a:ext cx="484643" cy="1021375"/>
          </a:xfrm>
          <a:prstGeom prst="rect">
            <a:avLst/>
          </a:prstGeom>
        </p:spPr>
      </p:pic>
      <p:pic>
        <p:nvPicPr>
          <p:cNvPr id="47" name="Picture 46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5972FCD9-F1AD-C689-A365-1298E3AEBD88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grayscl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439" b="49959" l="58573" r="79213">
                        <a14:foregroundMark x1="67316" y1="3549" x2="69475" y2="5557"/>
                        <a14:foregroundMark x1="61685" y1="15241" x2="65453" y2="18349"/>
                        <a14:foregroundMark x1="67062" y1="3439" x2="67062" y2="7785"/>
                      </a14:backgroundRemoval>
                    </a14:imgEffect>
                  </a14:imgLayer>
                </a14:imgProps>
              </a:ext>
            </a:extLst>
          </a:blip>
          <a:srcRect l="56021" t="-1" r="18203" b="44452"/>
          <a:stretch/>
        </p:blipFill>
        <p:spPr>
          <a:xfrm>
            <a:off x="10460612" y="3516797"/>
            <a:ext cx="566870" cy="9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le 14">
            <a:extLst>
              <a:ext uri="{FF2B5EF4-FFF2-40B4-BE49-F238E27FC236}">
                <a16:creationId xmlns:a16="http://schemas.microsoft.com/office/drawing/2014/main" id="{DD6B27D6-69AE-B256-C06F-31BDDBD075F2}"/>
              </a:ext>
            </a:extLst>
          </p:cNvPr>
          <p:cNvSpPr/>
          <p:nvPr/>
        </p:nvSpPr>
        <p:spPr>
          <a:xfrm rot="10800000">
            <a:off x="5347382" y="4377185"/>
            <a:ext cx="3146911" cy="790559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9F73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2DE9E9-3222-DD02-CF3F-10593F2728E4}"/>
              </a:ext>
            </a:extLst>
          </p:cNvPr>
          <p:cNvSpPr/>
          <p:nvPr/>
        </p:nvSpPr>
        <p:spPr>
          <a:xfrm flipV="1">
            <a:off x="2200472" y="4377186"/>
            <a:ext cx="3146911" cy="79056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rgbClr val="E6A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55309-FD35-1CC7-B6F4-30681A30923B}"/>
              </a:ext>
            </a:extLst>
          </p:cNvPr>
          <p:cNvSpPr txBox="1"/>
          <p:nvPr/>
        </p:nvSpPr>
        <p:spPr>
          <a:xfrm>
            <a:off x="2200471" y="4317813"/>
            <a:ext cx="306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Negative (-)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E8CD7-BA71-67EA-3A3C-9632BE20B8EA}"/>
              </a:ext>
            </a:extLst>
          </p:cNvPr>
          <p:cNvSpPr txBox="1"/>
          <p:nvPr/>
        </p:nvSpPr>
        <p:spPr>
          <a:xfrm>
            <a:off x="7180764" y="4317814"/>
            <a:ext cx="37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Positive</a:t>
            </a:r>
            <a:r>
              <a:rPr lang="en-US" sz="2000" dirty="0">
                <a:solidFill>
                  <a:schemeClr val="tx1"/>
                </a:solidFill>
              </a:rPr>
              <a:t> (+)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33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EE3B45-E28D-AD7F-3C5B-5FE8F9D542C3}"/>
              </a:ext>
            </a:extLst>
          </p:cNvPr>
          <p:cNvGrpSpPr/>
          <p:nvPr/>
        </p:nvGrpSpPr>
        <p:grpSpPr>
          <a:xfrm>
            <a:off x="1478067" y="1535253"/>
            <a:ext cx="8225037" cy="919724"/>
            <a:chOff x="1478068" y="1525837"/>
            <a:chExt cx="4974633" cy="841775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487D961-D2CF-D6A3-5FDB-E22993131E6A}"/>
                </a:ext>
              </a:extLst>
            </p:cNvPr>
            <p:cNvSpPr/>
            <p:nvPr/>
          </p:nvSpPr>
          <p:spPr>
            <a:xfrm>
              <a:off x="1478070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rgbClr val="E6A000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3DF14EF0-002D-675E-85B7-42D6C69C90BF}"/>
                </a:ext>
              </a:extLst>
            </p:cNvPr>
            <p:cNvSpPr/>
            <p:nvPr/>
          </p:nvSpPr>
          <p:spPr>
            <a:xfrm rot="10800000">
              <a:off x="1478069" y="1525838"/>
              <a:ext cx="3842075" cy="69088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9F73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FE922-EA05-6864-C751-38C382A86884}"/>
                </a:ext>
              </a:extLst>
            </p:cNvPr>
            <p:cNvSpPr txBox="1"/>
            <p:nvPr/>
          </p:nvSpPr>
          <p:spPr>
            <a:xfrm>
              <a:off x="4187586" y="1525837"/>
              <a:ext cx="2265115" cy="53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Positive (+)</a:t>
              </a:r>
              <a:endParaRPr lang="en-US" sz="2000" dirty="0">
                <a:solidFill>
                  <a:schemeClr val="tx1"/>
                </a:solidFill>
              </a:endParaRPr>
            </a:p>
            <a:p>
              <a:endParaRPr lang="en-US" sz="2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8B6DE7-BCEB-AEAA-9397-6C4116FBE0D3}"/>
                </a:ext>
              </a:extLst>
            </p:cNvPr>
            <p:cNvSpPr txBox="1"/>
            <p:nvPr/>
          </p:nvSpPr>
          <p:spPr>
            <a:xfrm>
              <a:off x="1478068" y="1753611"/>
              <a:ext cx="2092369" cy="61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Negative (-)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70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128</Words>
  <Application>Microsoft Macintosh PowerPoint</Application>
  <PresentationFormat>Widescreen</PresentationFormat>
  <Paragraphs>28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Buche</dc:creator>
  <cp:lastModifiedBy>Lisa Buche</cp:lastModifiedBy>
  <cp:revision>17</cp:revision>
  <dcterms:created xsi:type="dcterms:W3CDTF">2023-07-28T02:17:57Z</dcterms:created>
  <dcterms:modified xsi:type="dcterms:W3CDTF">2024-06-20T02:57:24Z</dcterms:modified>
</cp:coreProperties>
</file>